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98011" autoAdjust="0"/>
  </p:normalViewPr>
  <p:slideViewPr>
    <p:cSldViewPr snapToGrid="0">
      <p:cViewPr>
        <p:scale>
          <a:sx n="120" d="100"/>
          <a:sy n="120" d="100"/>
        </p:scale>
        <p:origin x="-296" y="-112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24/09/14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24/09/14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Cool so we can create functions</a:t>
            </a:r>
            <a:r>
              <a:rPr lang="en-US" baseline="0" dirty="0" smtClean="0"/>
              <a:t> to index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1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60"/>
            <a:ext cx="9144000" cy="56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7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2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777"/>
            <a:ext cx="9144000" cy="56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4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54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166"/>
            <a:ext cx="9144000" cy="56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6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5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Couchbase </a:t>
            </a:r>
            <a:br>
              <a:rPr lang="en-US" dirty="0" smtClean="0"/>
            </a:br>
            <a:r>
              <a:rPr lang="en-US" dirty="0" err="1" smtClean="0"/>
              <a:t>Webinterface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4 at 17.1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278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194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1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417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13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861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17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166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7.2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24 at 17.16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78"/>
            <a:ext cx="9144000" cy="5671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7</TotalTime>
  <Words>11</Words>
  <Application>Microsoft Macintosh PowerPoint</Application>
  <PresentationFormat>On-screen Show (4:3)</PresentationFormat>
  <Paragraphs>3</Paragraphs>
  <Slides>13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Couchbase Theme 2013</vt:lpstr>
      <vt:lpstr>PowerPoint Presentation</vt:lpstr>
      <vt:lpstr>The Couchbase  Webinterface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2</cp:revision>
  <cp:lastPrinted>2012-08-22T21:24:05Z</cp:lastPrinted>
  <dcterms:created xsi:type="dcterms:W3CDTF">2013-06-14T19:36:18Z</dcterms:created>
  <dcterms:modified xsi:type="dcterms:W3CDTF">2014-09-24T16:00:45Z</dcterms:modified>
</cp:coreProperties>
</file>